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72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8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5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9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8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0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13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22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13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18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42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3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4F05-9AEF-444C-B97B-A1CA604CC46E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71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\\i0278-app001\11--Kamer3\Давлетова Алина\налоги_Монтажная область шабл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5279" y="-272411"/>
            <a:ext cx="6858000" cy="925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56792" y="395536"/>
            <a:ext cx="4752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</a:rPr>
              <a:t>Межрайонная ИФНС России №1</a:t>
            </a:r>
          </a:p>
          <a:p>
            <a:pPr algn="ctr"/>
            <a:r>
              <a:rPr lang="ru-RU" sz="2200" b="1" dirty="0" smtClean="0">
                <a:solidFill>
                  <a:srgbClr val="0070C0"/>
                </a:solidFill>
              </a:rPr>
              <a:t> по Республике Башкортостан 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206" y="1619672"/>
            <a:ext cx="61380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cap="all" dirty="0" smtClean="0">
                <a:solidFill>
                  <a:srgbClr val="FF0000"/>
                </a:solidFill>
              </a:rPr>
              <a:t>Уважаемый налогоплательщик!</a:t>
            </a:r>
            <a:endParaRPr lang="ru-RU" sz="2600" b="1" cap="all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115" y="3226444"/>
            <a:ext cx="58686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cap="all" dirty="0" smtClean="0">
                <a:solidFill>
                  <a:srgbClr val="FF0000"/>
                </a:solidFill>
              </a:rPr>
              <a:t>«горячая линия»</a:t>
            </a:r>
          </a:p>
          <a:p>
            <a:pPr algn="just"/>
            <a:r>
              <a:rPr lang="ru-RU" sz="2600" b="1" cap="all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по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вопросу погашения заложенности по имущественным налогам физических лиц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 (земля, транспорт, имущество)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399" y="4932040"/>
            <a:ext cx="6487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 можете получить ответы по следующим вопросам: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-    наличие задолженности по имущественным налогам физических лиц;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по каким налоговым периодам и объектам налогообложения образовалась сумма задолженности 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способы погашения налоговой задолженности.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867" y="7359443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Прием звонков осуществляется по телефонам: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(347)224-82-24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(347)224-82-17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910" y="2195736"/>
            <a:ext cx="6329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>
                <a:solidFill>
                  <a:srgbClr val="0070C0"/>
                </a:solidFill>
              </a:rPr>
              <a:t>С понедельника по пятницу с 10.00 до 16.00 </a:t>
            </a:r>
            <a:r>
              <a:rPr lang="ru-RU" sz="2000" b="1" dirty="0">
                <a:solidFill>
                  <a:srgbClr val="0070C0"/>
                </a:solidFill>
              </a:rPr>
              <a:t>Межрайонной </a:t>
            </a:r>
            <a:r>
              <a:rPr lang="ru-RU" sz="2000" b="1" dirty="0" smtClean="0">
                <a:solidFill>
                  <a:srgbClr val="0070C0"/>
                </a:solidFill>
              </a:rPr>
              <a:t>ИФНС </a:t>
            </a:r>
            <a:r>
              <a:rPr lang="ru-RU" sz="2000" b="1" dirty="0">
                <a:solidFill>
                  <a:srgbClr val="0070C0"/>
                </a:solidFill>
              </a:rPr>
              <a:t>Р</a:t>
            </a:r>
            <a:r>
              <a:rPr lang="ru-RU" sz="2000" b="1" dirty="0" smtClean="0">
                <a:solidFill>
                  <a:srgbClr val="0070C0"/>
                </a:solidFill>
              </a:rPr>
              <a:t>оссии №1 по Республике </a:t>
            </a:r>
            <a:r>
              <a:rPr lang="ru-RU" sz="2000" b="1" dirty="0">
                <a:solidFill>
                  <a:srgbClr val="0070C0"/>
                </a:solidFill>
              </a:rPr>
              <a:t>Б</a:t>
            </a:r>
            <a:r>
              <a:rPr lang="ru-RU" sz="2000" b="1" dirty="0" smtClean="0">
                <a:solidFill>
                  <a:srgbClr val="0070C0"/>
                </a:solidFill>
              </a:rPr>
              <a:t>ашкортостан проводится </a:t>
            </a:r>
            <a:endParaRPr lang="ru-RU" sz="1200" b="1" cap="al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94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Давлетова Алина Нигматьяновна</dc:creator>
  <cp:lastModifiedBy>Давлетова Алина Нигматьяновна</cp:lastModifiedBy>
  <cp:revision>14</cp:revision>
  <dcterms:created xsi:type="dcterms:W3CDTF">2021-10-04T11:33:53Z</dcterms:created>
  <dcterms:modified xsi:type="dcterms:W3CDTF">2021-12-10T03:47:41Z</dcterms:modified>
</cp:coreProperties>
</file>